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sns\Desktop\diversity-in-living-organisms-2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sns\Desktop\diversity-in-living-organisms-2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ns\Desktop\diversity-in-living-organisms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ns\Desktop\diversity-in-living-organisms-1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sns\Desktop\diversity-in-living-organisms-1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ns\Desktop\diversity-in-living-organisms-1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sns\Desktop\diversity-in-living-organisms-1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sns\Desktop\diversity-in-living-organisms-2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sns\Desktop\diversity-in-living-organisms-2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sns\Desktop\diversity-in-living-organisms-2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Windows User</cp:lastModifiedBy>
  <cp:revision>1</cp:revision>
  <dcterms:created xsi:type="dcterms:W3CDTF">2006-08-16T00:00:00Z</dcterms:created>
  <dcterms:modified xsi:type="dcterms:W3CDTF">2019-11-16T04:54:20Z</dcterms:modified>
</cp:coreProperties>
</file>